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7" r:id="rId21"/>
    <p:sldId id="274" r:id="rId22"/>
    <p:sldId id="275" r:id="rId23"/>
    <p:sldId id="279" r:id="rId24"/>
    <p:sldId id="280" r:id="rId25"/>
    <p:sldId id="281" r:id="rId26"/>
    <p:sldId id="278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4906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043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43485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8029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5475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6637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8041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7239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20315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320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352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D7C44-92D8-4834-BCC0-80D455297F95}" type="datetimeFigureOut">
              <a:rPr lang="it-IT" smtClean="0"/>
              <a:pPr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AEE05-295F-4516-9EDE-D203C150D7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6313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7772400" cy="88583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Progetto </a:t>
            </a:r>
            <a:r>
              <a:rPr lang="it-IT" dirty="0" smtClean="0"/>
              <a:t>“ </a:t>
            </a:r>
            <a:r>
              <a:rPr lang="it-IT" dirty="0" err="1" smtClean="0"/>
              <a:t>Lude</a:t>
            </a:r>
            <a:r>
              <a:rPr lang="it-IT" dirty="0" smtClean="0"/>
              <a:t> </a:t>
            </a:r>
            <a:r>
              <a:rPr lang="it-IT" dirty="0" smtClean="0"/>
              <a:t>et </a:t>
            </a:r>
            <a:r>
              <a:rPr lang="it-IT" dirty="0" err="1" smtClean="0"/>
              <a:t>Labora</a:t>
            </a:r>
            <a:r>
              <a:rPr lang="it-IT" dirty="0" smtClean="0"/>
              <a:t> </a:t>
            </a:r>
            <a:r>
              <a:rPr lang="it-IT" dirty="0" smtClean="0"/>
              <a:t>“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714884"/>
            <a:ext cx="6400800" cy="1357322"/>
          </a:xfrm>
        </p:spPr>
        <p:txBody>
          <a:bodyPr/>
          <a:lstStyle/>
          <a:p>
            <a:r>
              <a:rPr lang="it-IT" dirty="0" smtClean="0"/>
              <a:t>Modulo G.A.M.E.S.</a:t>
            </a:r>
          </a:p>
          <a:p>
            <a:r>
              <a:rPr lang="it-IT" dirty="0" smtClean="0"/>
              <a:t>Anno scolastico 2018 - 2109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0" y="288148"/>
            <a:ext cx="2808312" cy="2106234"/>
          </a:xfrm>
          <a:prstGeom prst="rect">
            <a:avLst/>
          </a:prstGeom>
        </p:spPr>
      </p:pic>
      <p:pic>
        <p:nvPicPr>
          <p:cNvPr id="5" name="Immagine 4" descr="K:\banner_pon.jpg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429000"/>
            <a:ext cx="7429552" cy="1214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083451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05 ottobre 2018</a:t>
            </a:r>
            <a:br>
              <a:rPr lang="it-IT" dirty="0" smtClean="0"/>
            </a:br>
            <a:r>
              <a:rPr lang="it-IT" dirty="0" smtClean="0"/>
              <a:t>“ Utilizzo </a:t>
            </a:r>
            <a:r>
              <a:rPr lang="it-IT" dirty="0" smtClean="0"/>
              <a:t>del pacchetto </a:t>
            </a:r>
            <a:r>
              <a:rPr lang="it-IT" dirty="0" smtClean="0"/>
              <a:t>Office “</a:t>
            </a:r>
            <a:br>
              <a:rPr lang="it-IT" dirty="0" smtClean="0"/>
            </a:br>
            <a:r>
              <a:rPr lang="it-IT" dirty="0" smtClean="0"/>
              <a:t>Word</a:t>
            </a:r>
            <a:endParaRPr lang="it-IT" dirty="0"/>
          </a:p>
        </p:txBody>
      </p:sp>
      <p:pic>
        <p:nvPicPr>
          <p:cNvPr id="2050" name="Picture 2" descr="D:\da stampare foto\DSCN41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2071678"/>
            <a:ext cx="6034617" cy="4054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325913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05 ottobre 2018</a:t>
            </a:r>
            <a:br>
              <a:rPr lang="it-IT" dirty="0" smtClean="0"/>
            </a:br>
            <a:r>
              <a:rPr lang="it-IT" dirty="0" smtClean="0"/>
              <a:t>“ Utilizzo del pacchetto Office “</a:t>
            </a:r>
            <a:br>
              <a:rPr lang="it-IT" dirty="0" smtClean="0"/>
            </a:br>
            <a:r>
              <a:rPr lang="it-IT" dirty="0" smtClean="0"/>
              <a:t>Excel</a:t>
            </a:r>
            <a:endParaRPr lang="it-IT" dirty="0"/>
          </a:p>
        </p:txBody>
      </p:sp>
      <p:pic>
        <p:nvPicPr>
          <p:cNvPr id="3074" name="Picture 2" descr="D:\da stampare foto\DSCN41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1391" y="2000250"/>
            <a:ext cx="5501217" cy="4125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11 ottobre 2018</a:t>
            </a:r>
            <a:br>
              <a:rPr lang="it-IT" dirty="0" smtClean="0"/>
            </a:br>
            <a:r>
              <a:rPr lang="it-IT" dirty="0" smtClean="0"/>
              <a:t>“ I </a:t>
            </a:r>
            <a:r>
              <a:rPr lang="it-IT" dirty="0" smtClean="0"/>
              <a:t>sistemi di numerazione tra realtà e </a:t>
            </a:r>
            <a:r>
              <a:rPr lang="it-IT" dirty="0" smtClean="0"/>
              <a:t>scienza “</a:t>
            </a:r>
            <a:endParaRPr lang="it-IT" dirty="0"/>
          </a:p>
        </p:txBody>
      </p:sp>
      <p:pic>
        <p:nvPicPr>
          <p:cNvPr id="4098" name="Picture 2" descr="D:\da stampare foto\DSCN41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2214563"/>
            <a:ext cx="4071966" cy="3911600"/>
          </a:xfrm>
          <a:prstGeom prst="rect">
            <a:avLst/>
          </a:prstGeom>
          <a:noFill/>
        </p:spPr>
      </p:pic>
      <p:pic>
        <p:nvPicPr>
          <p:cNvPr id="4099" name="Picture 3" descr="D:\da stampare foto\DSCN4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214554"/>
            <a:ext cx="3500462" cy="392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62801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12 ottobre 2018</a:t>
            </a:r>
            <a:br>
              <a:rPr lang="it-IT" dirty="0" smtClean="0"/>
            </a:br>
            <a:r>
              <a:rPr lang="it-IT" dirty="0" smtClean="0"/>
              <a:t>“ Il </a:t>
            </a:r>
            <a:r>
              <a:rPr lang="it-IT" dirty="0" smtClean="0"/>
              <a:t>crivello di Eratostene e i paradossi </a:t>
            </a:r>
            <a:r>
              <a:rPr lang="it-IT" dirty="0" smtClean="0"/>
              <a:t>matematici “</a:t>
            </a:r>
            <a:endParaRPr lang="it-IT" dirty="0"/>
          </a:p>
        </p:txBody>
      </p:sp>
      <p:pic>
        <p:nvPicPr>
          <p:cNvPr id="18434" name="Picture 2" descr="D:\da stampare foto\DSCN4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1391" y="2000250"/>
            <a:ext cx="5501217" cy="4125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73485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17 ottobre 2018</a:t>
            </a:r>
            <a:br>
              <a:rPr lang="it-IT" dirty="0" smtClean="0"/>
            </a:br>
            <a:r>
              <a:rPr lang="it-IT" dirty="0" smtClean="0"/>
              <a:t>“ Il </a:t>
            </a:r>
            <a:r>
              <a:rPr lang="it-IT" dirty="0" smtClean="0"/>
              <a:t>massimo comun divisore ed il minimo comune </a:t>
            </a:r>
            <a:r>
              <a:rPr lang="it-IT" dirty="0" smtClean="0"/>
              <a:t>multiplo “ </a:t>
            </a:r>
            <a:endParaRPr lang="it-IT" dirty="0"/>
          </a:p>
        </p:txBody>
      </p:sp>
      <p:pic>
        <p:nvPicPr>
          <p:cNvPr id="14338" name="Picture 2" descr="D:\da stampare foto\DSCN42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2071678"/>
            <a:ext cx="6034617" cy="4054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67625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7167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19 ottobre 2018</a:t>
            </a:r>
            <a:br>
              <a:rPr lang="it-IT" dirty="0" smtClean="0"/>
            </a:br>
            <a:r>
              <a:rPr lang="it-IT" dirty="0" smtClean="0"/>
              <a:t>“ La </a:t>
            </a:r>
            <a:r>
              <a:rPr lang="it-IT" dirty="0" smtClean="0"/>
              <a:t>teoria degli insiemi nella vita </a:t>
            </a:r>
            <a:r>
              <a:rPr lang="it-IT" dirty="0" smtClean="0"/>
              <a:t>reale”</a:t>
            </a:r>
            <a:endParaRPr lang="it-IT" dirty="0"/>
          </a:p>
        </p:txBody>
      </p:sp>
      <p:pic>
        <p:nvPicPr>
          <p:cNvPr id="5122" name="Picture 2" descr="D:\da stampare foto\DSCN41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214554"/>
            <a:ext cx="3214710" cy="4125923"/>
          </a:xfrm>
          <a:prstGeom prst="rect">
            <a:avLst/>
          </a:prstGeom>
          <a:noFill/>
        </p:spPr>
      </p:pic>
      <p:pic>
        <p:nvPicPr>
          <p:cNvPr id="5123" name="Picture 3" descr="D:\da stampare foto\DSCN41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85992"/>
            <a:ext cx="4048153" cy="3857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22022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24 ottobre 2018</a:t>
            </a:r>
            <a:br>
              <a:rPr lang="it-IT" dirty="0" smtClean="0"/>
            </a:br>
            <a:r>
              <a:rPr lang="it-IT" dirty="0" smtClean="0"/>
              <a:t>“ Le </a:t>
            </a:r>
            <a:r>
              <a:rPr lang="it-IT" dirty="0" smtClean="0"/>
              <a:t>proprietà caratteristiche delle figure </a:t>
            </a:r>
            <a:r>
              <a:rPr lang="it-IT" dirty="0" smtClean="0"/>
              <a:t>piane “</a:t>
            </a:r>
            <a:endParaRPr lang="it-IT" dirty="0"/>
          </a:p>
        </p:txBody>
      </p:sp>
      <p:pic>
        <p:nvPicPr>
          <p:cNvPr id="15362" name="Picture 2" descr="D:\da stampare foto\DSCN41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00250"/>
            <a:ext cx="7572427" cy="4125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450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07 novembre 2018</a:t>
            </a:r>
            <a:br>
              <a:rPr lang="it-IT" dirty="0" smtClean="0"/>
            </a:br>
            <a:r>
              <a:rPr lang="it-IT" dirty="0" smtClean="0"/>
              <a:t>“ Perimetri</a:t>
            </a:r>
            <a:r>
              <a:rPr lang="it-IT" dirty="0" smtClean="0"/>
              <a:t>, aree ed elementi di </a:t>
            </a:r>
            <a:r>
              <a:rPr lang="it-IT" dirty="0" smtClean="0"/>
              <a:t>statistica “</a:t>
            </a:r>
            <a:endParaRPr lang="it-IT" dirty="0"/>
          </a:p>
        </p:txBody>
      </p:sp>
      <p:pic>
        <p:nvPicPr>
          <p:cNvPr id="16386" name="Picture 2" descr="D:\da stampare foto\DSCN42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2071678"/>
            <a:ext cx="6034617" cy="4054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5971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08 novembre 2018</a:t>
            </a:r>
            <a:br>
              <a:rPr lang="it-IT" dirty="0" smtClean="0"/>
            </a:br>
            <a:r>
              <a:rPr lang="it-IT" dirty="0" smtClean="0"/>
              <a:t>“ Il </a:t>
            </a:r>
            <a:r>
              <a:rPr lang="it-IT" dirty="0" smtClean="0"/>
              <a:t>piano </a:t>
            </a:r>
            <a:r>
              <a:rPr lang="it-IT" dirty="0" smtClean="0"/>
              <a:t>cartesiano “</a:t>
            </a:r>
            <a:endParaRPr lang="it-IT" dirty="0"/>
          </a:p>
        </p:txBody>
      </p:sp>
      <p:pic>
        <p:nvPicPr>
          <p:cNvPr id="13314" name="Picture 2" descr="D:\da stampare foto\DSCN43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4449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71451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14 novembre 2018</a:t>
            </a:r>
            <a:br>
              <a:rPr lang="it-IT" dirty="0" smtClean="0"/>
            </a:br>
            <a:r>
              <a:rPr lang="it-IT" dirty="0" smtClean="0"/>
              <a:t>“ La </a:t>
            </a:r>
            <a:r>
              <a:rPr lang="it-IT" dirty="0" smtClean="0"/>
              <a:t>matematica degli sconti e delle </a:t>
            </a:r>
            <a:r>
              <a:rPr lang="it-IT" dirty="0" smtClean="0"/>
              <a:t>percentuali “</a:t>
            </a:r>
            <a:endParaRPr lang="it-IT" dirty="0"/>
          </a:p>
        </p:txBody>
      </p:sp>
      <p:pic>
        <p:nvPicPr>
          <p:cNvPr id="8194" name="Picture 2" descr="D:\da stampare foto\DSCN42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2285992"/>
            <a:ext cx="6034617" cy="38401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320458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19 novembre 2018</a:t>
            </a:r>
            <a:br>
              <a:rPr lang="it-IT" dirty="0" smtClean="0"/>
            </a:br>
            <a:r>
              <a:rPr lang="it-IT" dirty="0" smtClean="0"/>
              <a:t>“ Giochiamo </a:t>
            </a:r>
            <a:r>
              <a:rPr lang="it-IT" dirty="0" smtClean="0"/>
              <a:t>con i prodotti </a:t>
            </a:r>
            <a:r>
              <a:rPr lang="it-IT" dirty="0" smtClean="0"/>
              <a:t>notevoli “</a:t>
            </a:r>
            <a:endParaRPr lang="it-IT" dirty="0"/>
          </a:p>
        </p:txBody>
      </p:sp>
      <p:pic>
        <p:nvPicPr>
          <p:cNvPr id="7170" name="Picture 2" descr="D:\da stampare foto\DSCN42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54816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21 novembre 2018</a:t>
            </a:r>
            <a:br>
              <a:rPr lang="it-IT" dirty="0" smtClean="0"/>
            </a:br>
            <a:r>
              <a:rPr lang="it-IT" dirty="0" smtClean="0"/>
              <a:t>“ I </a:t>
            </a:r>
            <a:r>
              <a:rPr lang="it-IT" dirty="0" smtClean="0"/>
              <a:t>Cruciverba e i giochi  </a:t>
            </a:r>
            <a:r>
              <a:rPr lang="it-IT" dirty="0" smtClean="0"/>
              <a:t>matematici “</a:t>
            </a:r>
            <a:endParaRPr lang="it-IT" dirty="0"/>
          </a:p>
        </p:txBody>
      </p:sp>
      <p:pic>
        <p:nvPicPr>
          <p:cNvPr id="9218" name="Picture 2" descr="D:\da stampare foto\DSCN4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166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27 novembre 2018</a:t>
            </a:r>
            <a:br>
              <a:rPr lang="it-IT" dirty="0" smtClean="0"/>
            </a:br>
            <a:r>
              <a:rPr lang="it-IT" dirty="0" smtClean="0"/>
              <a:t>“ I polinomi “</a:t>
            </a:r>
            <a:endParaRPr lang="it-IT" dirty="0"/>
          </a:p>
        </p:txBody>
      </p:sp>
      <p:pic>
        <p:nvPicPr>
          <p:cNvPr id="6147" name="Picture 3" descr="D:\da stampare foto\DSCN42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44881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28 novembre 2018</a:t>
            </a:r>
            <a:br>
              <a:rPr lang="it-IT" dirty="0" smtClean="0"/>
            </a:br>
            <a:r>
              <a:rPr lang="it-IT" dirty="0" smtClean="0"/>
              <a:t>“ Alla </a:t>
            </a:r>
            <a:r>
              <a:rPr lang="it-IT" dirty="0" smtClean="0"/>
              <a:t>scoperta delle </a:t>
            </a:r>
            <a:r>
              <a:rPr lang="it-IT" dirty="0" smtClean="0"/>
              <a:t>equazioni “</a:t>
            </a:r>
            <a:endParaRPr lang="it-IT" dirty="0"/>
          </a:p>
        </p:txBody>
      </p:sp>
      <p:pic>
        <p:nvPicPr>
          <p:cNvPr id="10242" name="Picture 2" descr="D:\da stampare foto\DSCN42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1098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29 novembre 2018</a:t>
            </a:r>
            <a:br>
              <a:rPr lang="it-IT" dirty="0" smtClean="0"/>
            </a:br>
            <a:r>
              <a:rPr lang="it-IT" dirty="0" smtClean="0"/>
              <a:t>“ Le </a:t>
            </a:r>
            <a:r>
              <a:rPr lang="it-IT" dirty="0" smtClean="0"/>
              <a:t>equazioni lineari intorno a </a:t>
            </a:r>
            <a:r>
              <a:rPr lang="it-IT" dirty="0" smtClean="0"/>
              <a:t>noi “</a:t>
            </a:r>
            <a:endParaRPr lang="it-IT" dirty="0"/>
          </a:p>
        </p:txBody>
      </p:sp>
      <p:pic>
        <p:nvPicPr>
          <p:cNvPr id="11266" name="Picture 2" descr="D:\da stampare foto\DSCN42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9" y="1600200"/>
            <a:ext cx="651777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33937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81753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05 dicembre 2018</a:t>
            </a:r>
            <a:br>
              <a:rPr lang="it-IT" dirty="0" smtClean="0"/>
            </a:br>
            <a:r>
              <a:rPr lang="it-IT" dirty="0" smtClean="0"/>
              <a:t>“ Alla </a:t>
            </a:r>
            <a:r>
              <a:rPr lang="it-IT" dirty="0" smtClean="0"/>
              <a:t>scoperta delle coniche di </a:t>
            </a:r>
            <a:r>
              <a:rPr lang="it-IT" dirty="0" smtClean="0"/>
              <a:t>Apollonio “</a:t>
            </a:r>
            <a:endParaRPr lang="it-IT" dirty="0"/>
          </a:p>
        </p:txBody>
      </p:sp>
      <p:pic>
        <p:nvPicPr>
          <p:cNvPr id="12290" name="Picture 2" descr="D:\da stampare foto\DSCN43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2143116"/>
            <a:ext cx="6034617" cy="39830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93766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06 dicembre 2018</a:t>
            </a:r>
            <a:br>
              <a:rPr lang="it-IT" dirty="0" smtClean="0"/>
            </a:br>
            <a:r>
              <a:rPr lang="it-IT" dirty="0" smtClean="0"/>
              <a:t>“ I </a:t>
            </a:r>
            <a:r>
              <a:rPr lang="it-IT" dirty="0" smtClean="0"/>
              <a:t>sistemi nella vita reale: a cosa servono</a:t>
            </a:r>
            <a:r>
              <a:rPr lang="it-IT" dirty="0" smtClean="0"/>
              <a:t>?”</a:t>
            </a:r>
            <a:endParaRPr lang="it-IT" dirty="0"/>
          </a:p>
        </p:txBody>
      </p:sp>
      <p:pic>
        <p:nvPicPr>
          <p:cNvPr id="17410" name="Picture 2" descr="D:\da stampare foto\DSCN42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071678"/>
            <a:ext cx="4000528" cy="4054475"/>
          </a:xfrm>
          <a:prstGeom prst="rect">
            <a:avLst/>
          </a:prstGeom>
          <a:noFill/>
        </p:spPr>
      </p:pic>
      <p:pic>
        <p:nvPicPr>
          <p:cNvPr id="17411" name="Picture 3" descr="D:\da stampare foto\DSCN43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000241"/>
            <a:ext cx="3143272" cy="40719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94333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07 febbraio </a:t>
            </a:r>
            <a:r>
              <a:rPr lang="it-IT" dirty="0" smtClean="0"/>
              <a:t>2019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19458" name="Picture 2" descr="D:\da stampare foto\DSCN42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23522"/>
            <a:ext cx="7572427" cy="5102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3270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14 </a:t>
            </a:r>
            <a:r>
              <a:rPr lang="it-IT" dirty="0" smtClean="0"/>
              <a:t>febbraio 2019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20482" name="Picture 2" descr="D:\da stampare foto\DSCN42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023522"/>
            <a:ext cx="7786741" cy="5102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22530" name="Picture 2" descr="D:\da stampare foto\DSCN42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9"/>
            <a:ext cx="8358245" cy="6090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..e  </a:t>
            </a:r>
            <a:r>
              <a:rPr lang="it-IT" dirty="0" err="1" smtClean="0"/>
              <a:t>poi…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Ascoltiamo l’insegnante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err="1" smtClean="0"/>
              <a:t>…acquisiamo</a:t>
            </a:r>
            <a:r>
              <a:rPr lang="it-IT" dirty="0" smtClean="0"/>
              <a:t> </a:t>
            </a:r>
            <a:r>
              <a:rPr lang="it-IT" dirty="0" err="1" smtClean="0"/>
              <a:t>competemze</a:t>
            </a:r>
            <a:endParaRPr lang="it-IT" dirty="0"/>
          </a:p>
        </p:txBody>
      </p:sp>
      <p:pic>
        <p:nvPicPr>
          <p:cNvPr id="1026" name="Picture 2" descr="D:\da stampare foto\DSCN41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</p:spPr>
      </p:pic>
      <p:pic>
        <p:nvPicPr>
          <p:cNvPr id="1027" name="Picture 3" descr="D:\da stampare foto\DSCN422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 acquisire </a:t>
            </a:r>
            <a:r>
              <a:rPr lang="it-IT" dirty="0" err="1" smtClean="0"/>
              <a:t>competenze…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Consolidiamo conoscenze </a:t>
            </a:r>
            <a:r>
              <a:rPr lang="it-IT" dirty="0" err="1" smtClean="0"/>
              <a:t>digitali…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..e manuali</a:t>
            </a:r>
            <a:endParaRPr lang="it-IT" dirty="0"/>
          </a:p>
        </p:txBody>
      </p:sp>
      <p:pic>
        <p:nvPicPr>
          <p:cNvPr id="24578" name="Picture 2" descr="D:\da stampare foto\DSCN418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</p:spPr>
      </p:pic>
      <p:pic>
        <p:nvPicPr>
          <p:cNvPr id="24579" name="Picture 3" descr="D:\da stampare foto\DSCN427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..ci </a:t>
            </a:r>
            <a:r>
              <a:rPr lang="it-IT" dirty="0" err="1" smtClean="0"/>
              <a:t>divertiamo…imparando…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23554" name="Picture 2" descr="D:\da stampare foto\DSCN41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23555" name="Picture 3" descr="D:\da stampare foto\DSCN41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Sviluppiamo competenze di base in scienza e tecnologia …</a:t>
            </a:r>
            <a:endParaRPr lang="it-IT" dirty="0"/>
          </a:p>
        </p:txBody>
      </p:sp>
      <p:pic>
        <p:nvPicPr>
          <p:cNvPr id="25602" name="Picture 2" descr="D:\da stampare foto\DSCN42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1448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27 </a:t>
            </a:r>
            <a:r>
              <a:rPr lang="it-IT" dirty="0" smtClean="0"/>
              <a:t>febbraio </a:t>
            </a:r>
            <a:r>
              <a:rPr lang="it-IT" dirty="0" smtClean="0"/>
              <a:t>2019</a:t>
            </a:r>
            <a:br>
              <a:rPr lang="it-IT" dirty="0" smtClean="0"/>
            </a:br>
            <a:r>
              <a:rPr lang="it-IT" dirty="0" smtClean="0"/>
              <a:t>… e alla fine facciamo i conti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21506" name="Picture 2" descr="D:\da stampare foto\DSCN43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85926"/>
            <a:ext cx="7358114" cy="4340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107</Words>
  <Application>Microsoft Office PowerPoint</Application>
  <PresentationFormat>Presentazione su schermo (4:3)</PresentationFormat>
  <Paragraphs>31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Tema di Office</vt:lpstr>
      <vt:lpstr>Progetto “ Lude et Labora “ </vt:lpstr>
      <vt:lpstr>05 ottobre 2018 “ Utilizzo del pacchetto Office “ Word</vt:lpstr>
      <vt:lpstr>05 ottobre 2018 “ Utilizzo del pacchetto Office “ Excel</vt:lpstr>
      <vt:lpstr>11 ottobre 2018 “ I sistemi di numerazione tra realtà e scienza “</vt:lpstr>
      <vt:lpstr>12 ottobre 2018 “ Il crivello di Eratostene e i paradossi matematici “</vt:lpstr>
      <vt:lpstr>17 ottobre 2018 “ Il massimo comun divisore ed il minimo comune multiplo “ </vt:lpstr>
      <vt:lpstr>19 ottobre 2018 “ La teoria degli insiemi nella vita reale”</vt:lpstr>
      <vt:lpstr>24 ottobre 2018 “ Le proprietà caratteristiche delle figure piane “</vt:lpstr>
      <vt:lpstr>07 novembre 2018 “ Perimetri, aree ed elementi di statistica “</vt:lpstr>
      <vt:lpstr>08 novembre 2018 “ Il piano cartesiano “</vt:lpstr>
      <vt:lpstr>14 novembre 2018 “ La matematica degli sconti e delle percentuali “</vt:lpstr>
      <vt:lpstr>19 novembre 2018 “ Giochiamo con i prodotti notevoli “</vt:lpstr>
      <vt:lpstr>21 novembre 2018 “ I Cruciverba e i giochi  matematici “</vt:lpstr>
      <vt:lpstr>27 novembre 2018 “ I polinomi “</vt:lpstr>
      <vt:lpstr>28 novembre 2018 “ Alla scoperta delle equazioni “</vt:lpstr>
      <vt:lpstr>29 novembre 2018 “ Le equazioni lineari intorno a noi “</vt:lpstr>
      <vt:lpstr>05 dicembre 2018 “ Alla scoperta delle coniche di Apollonio “</vt:lpstr>
      <vt:lpstr>06 dicembre 2018 “ I sistemi nella vita reale: a cosa servono?”</vt:lpstr>
      <vt:lpstr>07 febbraio 2019 </vt:lpstr>
      <vt:lpstr>14 febbraio 2019 </vt:lpstr>
      <vt:lpstr>Diapositiva 21</vt:lpstr>
      <vt:lpstr>..e  poi….</vt:lpstr>
      <vt:lpstr>Per acquisire competenze…</vt:lpstr>
      <vt:lpstr>..ci divertiamo…imparando….</vt:lpstr>
      <vt:lpstr>Sviluppiamo competenze di base in scienza e tecnologia …</vt:lpstr>
      <vt:lpstr>27 febbraio 2019 … e alla fine facciamo i conti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« Lude et Labora «</dc:title>
  <dc:creator>HP</dc:creator>
  <cp:lastModifiedBy>Antonella</cp:lastModifiedBy>
  <cp:revision>17</cp:revision>
  <dcterms:created xsi:type="dcterms:W3CDTF">2019-03-11T11:06:39Z</dcterms:created>
  <dcterms:modified xsi:type="dcterms:W3CDTF">2019-03-12T22:54:38Z</dcterms:modified>
</cp:coreProperties>
</file>