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BEC7D-39AA-4B83-ABA3-639EA66DF590}" type="datetimeFigureOut">
              <a:rPr lang="it-IT" smtClean="0"/>
              <a:t>12/03/2019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D24C-F964-4D5B-87BE-441BF462BA45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2814656"/>
          </a:xfrm>
        </p:spPr>
        <p:txBody>
          <a:bodyPr/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La matematica non standard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“ Il calcolo </a:t>
            </a:r>
            <a:r>
              <a:rPr lang="it-IT" dirty="0" err="1" smtClean="0"/>
              <a:t>multibase</a:t>
            </a:r>
            <a:r>
              <a:rPr lang="it-IT" dirty="0" smtClean="0"/>
              <a:t> nella realtà attorno a </a:t>
            </a:r>
            <a:r>
              <a:rPr lang="it-IT" dirty="0" err="1" smtClean="0"/>
              <a:t>noi…acquisiamo</a:t>
            </a:r>
            <a:r>
              <a:rPr lang="it-IT" dirty="0" smtClean="0"/>
              <a:t> competenze “</a:t>
            </a:r>
            <a:endParaRPr lang="it-IT" dirty="0"/>
          </a:p>
        </p:txBody>
      </p:sp>
      <p:pic>
        <p:nvPicPr>
          <p:cNvPr id="4" name="Immagine 3" descr="K:\banner_pon.jp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071670" y="1214422"/>
            <a:ext cx="4641850" cy="75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Il “ classico “ sistema di numerazione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Decimale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 smtClean="0"/>
              <a:t>Posizionale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it-IT" sz="3200" dirty="0" smtClean="0">
                <a:solidFill>
                  <a:srgbClr val="FF0000"/>
                </a:solidFill>
              </a:rPr>
              <a:t>1</a:t>
            </a:r>
          </a:p>
          <a:p>
            <a:r>
              <a:rPr lang="it-IT" sz="3200" dirty="0" smtClean="0">
                <a:solidFill>
                  <a:srgbClr val="FF0000"/>
                </a:solidFill>
              </a:rPr>
              <a:t>1</a:t>
            </a:r>
            <a:r>
              <a:rPr lang="it-IT" sz="3200" dirty="0" smtClean="0"/>
              <a:t>0</a:t>
            </a:r>
          </a:p>
          <a:p>
            <a:r>
              <a:rPr lang="it-IT" sz="3200" dirty="0">
                <a:solidFill>
                  <a:srgbClr val="FF0000"/>
                </a:solidFill>
              </a:rPr>
              <a:t>1</a:t>
            </a:r>
            <a:r>
              <a:rPr lang="it-IT" sz="3200" dirty="0" smtClean="0"/>
              <a:t>00</a:t>
            </a:r>
          </a:p>
          <a:p>
            <a:r>
              <a:rPr lang="it-IT" sz="3200" dirty="0">
                <a:solidFill>
                  <a:srgbClr val="FF0000"/>
                </a:solidFill>
              </a:rPr>
              <a:t>1</a:t>
            </a:r>
            <a:r>
              <a:rPr lang="it-IT" sz="3200" dirty="0" smtClean="0"/>
              <a:t>000</a:t>
            </a:r>
          </a:p>
          <a:p>
            <a:r>
              <a:rPr lang="it-IT" sz="3200" dirty="0">
                <a:solidFill>
                  <a:srgbClr val="FF0000"/>
                </a:solidFill>
              </a:rPr>
              <a:t>1</a:t>
            </a:r>
            <a:r>
              <a:rPr lang="it-IT" sz="3200" dirty="0" smtClean="0"/>
              <a:t>0000</a:t>
            </a:r>
          </a:p>
          <a:p>
            <a:r>
              <a:rPr lang="it-IT" sz="3200" dirty="0">
                <a:solidFill>
                  <a:srgbClr val="FF0000"/>
                </a:solidFill>
              </a:rPr>
              <a:t>1</a:t>
            </a:r>
            <a:r>
              <a:rPr lang="it-IT" sz="3200" dirty="0" smtClean="0"/>
              <a:t>00000</a:t>
            </a:r>
            <a:endParaRPr lang="it-IT" sz="3200" dirty="0"/>
          </a:p>
        </p:txBody>
      </p:sp>
      <p:pic>
        <p:nvPicPr>
          <p:cNvPr id="1026" name="Picture 2" descr="C:\Users\Antonella\Desktop\abaco-6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91035" y="2174875"/>
            <a:ext cx="3772517" cy="3951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42910" y="0"/>
            <a:ext cx="8229600" cy="2000216"/>
          </a:xfrm>
        </p:spPr>
        <p:txBody>
          <a:bodyPr>
            <a:normAutofit fontScale="90000"/>
          </a:bodyPr>
          <a:lstStyle/>
          <a:p>
            <a:r>
              <a:rPr lang="it-IT" sz="3600" dirty="0" smtClean="0"/>
              <a:t/>
            </a:r>
            <a:br>
              <a:rPr lang="it-IT" sz="3600" dirty="0" smtClean="0"/>
            </a:br>
            <a:r>
              <a:rPr lang="it-IT" dirty="0"/>
              <a:t>Il sistema “ binario”</a:t>
            </a:r>
            <a:r>
              <a:rPr lang="it-IT" dirty="0" err="1"/>
              <a:t>….il</a:t>
            </a:r>
            <a:r>
              <a:rPr lang="it-IT" dirty="0"/>
              <a:t> linguaggio del computer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2050" name="Picture 2" descr="C:\Users\Antonella\Desktop\tabla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1500175"/>
            <a:ext cx="4286250" cy="44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L’aritmetica modulare e la sua </a:t>
            </a:r>
            <a:r>
              <a:rPr lang="it-IT" dirty="0" err="1" smtClean="0"/>
              <a:t>innovazione…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28596" y="1571612"/>
            <a:ext cx="4040188" cy="639762"/>
          </a:xfrm>
        </p:spPr>
        <p:txBody>
          <a:bodyPr>
            <a:normAutofit/>
          </a:bodyPr>
          <a:lstStyle/>
          <a:p>
            <a:r>
              <a:rPr lang="it-IT" sz="2800" dirty="0" smtClean="0"/>
              <a:t>L’</a:t>
            </a:r>
            <a:r>
              <a:rPr lang="it-IT" sz="2800" dirty="0" err="1" smtClean="0"/>
              <a:t>orologio…modulo</a:t>
            </a:r>
            <a:r>
              <a:rPr lang="it-IT" sz="2800" dirty="0" smtClean="0"/>
              <a:t> 12</a:t>
            </a:r>
            <a:endParaRPr lang="it-IT" sz="280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965193"/>
          </a:xfrm>
        </p:spPr>
        <p:txBody>
          <a:bodyPr>
            <a:normAutofit/>
          </a:bodyPr>
          <a:lstStyle/>
          <a:p>
            <a:r>
              <a:rPr lang="it-IT" sz="2800" dirty="0" smtClean="0"/>
              <a:t>I giorni della </a:t>
            </a:r>
            <a:r>
              <a:rPr lang="it-IT" sz="2800" dirty="0" err="1" smtClean="0"/>
              <a:t>settimana…modulo</a:t>
            </a:r>
            <a:r>
              <a:rPr lang="it-IT" sz="2800" dirty="0" smtClean="0"/>
              <a:t> 7</a:t>
            </a:r>
            <a:endParaRPr lang="it-IT" sz="2800" dirty="0"/>
          </a:p>
        </p:txBody>
      </p:sp>
      <p:pic>
        <p:nvPicPr>
          <p:cNvPr id="3074" name="Picture 2" descr="C:\Users\Antonella\Desktop\orologi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419010"/>
            <a:ext cx="4040188" cy="3463018"/>
          </a:xfrm>
          <a:prstGeom prst="rect">
            <a:avLst/>
          </a:prstGeom>
          <a:noFill/>
        </p:spPr>
      </p:pic>
      <p:pic>
        <p:nvPicPr>
          <p:cNvPr id="3075" name="Picture 3" descr="C:\Users\Antonella\Desktop\filastrocca-della-settimana_opt-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500306"/>
            <a:ext cx="3500462" cy="40818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 smtClean="0"/>
              <a:t>Le </a:t>
            </a:r>
            <a:r>
              <a:rPr lang="it-IT" sz="2800" b="1" dirty="0" err="1" smtClean="0"/>
              <a:t>stagioni…modulo</a:t>
            </a:r>
            <a:r>
              <a:rPr lang="it-IT" sz="2800" b="1" dirty="0" smtClean="0"/>
              <a:t> 4 </a:t>
            </a:r>
            <a:endParaRPr lang="it-IT" sz="2800" b="1" dirty="0"/>
          </a:p>
        </p:txBody>
      </p:sp>
      <p:pic>
        <p:nvPicPr>
          <p:cNvPr id="4098" name="Picture 2" descr="C:\Users\Antonella\Desktop\LE+QUATTRO+STAGIONI+LA+PRIMAVERA+L’ESTATE+L’INVERNO+L’AUTUNN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8215369" cy="46259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122" name="Picture 2" descr="D:\da stampare foto\DSCN41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146" name="Picture 2" descr="D:\da stampare foto\DSCN419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170" name="Picture 2" descr="D:\da stampare foto\DSCN418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35448"/>
            <a:ext cx="4040188" cy="3030141"/>
          </a:xfrm>
          <a:prstGeom prst="rect">
            <a:avLst/>
          </a:prstGeom>
          <a:noFill/>
        </p:spPr>
      </p:pic>
      <p:pic>
        <p:nvPicPr>
          <p:cNvPr id="7171" name="Picture 3" descr="D:\da stampare foto\DSCN419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634853"/>
            <a:ext cx="4041775" cy="30313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8194" name="Picture 2" descr="D:\da stampare foto\DSCN419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9218" name="Picture 2" descr="D:\da stampare foto\DSCN41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0242" name="Picture 2" descr="D:\da stampare foto\DSCN419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10243" name="Picture 3" descr="D:\da stampare foto\DSCN42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1266" name="Picture 2" descr="D:\da stampare foto\DSCN42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2290" name="Picture 2" descr="D:\da stampare foto\DSCN42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282700"/>
            <a:ext cx="5111750" cy="3833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3314" name="Picture 2" descr="D:\da stampare foto\DSCN42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4338" name="Picture 2" descr="D:\da stampare foto\DSCN42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282700"/>
            <a:ext cx="5111750" cy="3833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43</Words>
  <Application>Microsoft Office PowerPoint</Application>
  <PresentationFormat>Presentazione su schermo (4:3)</PresentationFormat>
  <Paragraphs>16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 La matematica non standard</vt:lpstr>
      <vt:lpstr>Il “ classico “ sistema di numerazione</vt:lpstr>
      <vt:lpstr> Il sistema “ binario”….il linguaggio del computer  </vt:lpstr>
      <vt:lpstr>L’aritmetica modulare e la sua innovazione…</vt:lpstr>
      <vt:lpstr>Le stagioni…modulo 4 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matematica non standard</dc:title>
  <dc:creator>Antonella</dc:creator>
  <cp:lastModifiedBy>Antonella</cp:lastModifiedBy>
  <cp:revision>6</cp:revision>
  <dcterms:created xsi:type="dcterms:W3CDTF">2019-03-12T21:27:37Z</dcterms:created>
  <dcterms:modified xsi:type="dcterms:W3CDTF">2019-03-12T22:03:54Z</dcterms:modified>
</cp:coreProperties>
</file>